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0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0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1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0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6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1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1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5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21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Silver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Переводчик русского жестового языка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1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Задача</a:t>
            </a:r>
            <a:endParaRPr lang="ru-RU" sz="6000" dirty="0"/>
          </a:p>
        </p:txBody>
      </p:sp>
      <p:pic>
        <p:nvPicPr>
          <p:cNvPr id="1026" name="Picture 2" descr="Russian sign-language | Изучать язык жестов, Слова языка жестов, Язы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78" y="2007217"/>
            <a:ext cx="2370781" cy="36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280" y="2007217"/>
            <a:ext cx="3699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Распознавать жесты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Сделать приложение</a:t>
            </a:r>
          </a:p>
        </p:txBody>
      </p:sp>
      <p:pic>
        <p:nvPicPr>
          <p:cNvPr id="5" name="01person01v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436" y="3500423"/>
            <a:ext cx="4326331" cy="24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Приложение</a:t>
            </a:r>
            <a:endParaRPr lang="ru-RU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092410"/>
            <a:ext cx="38341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Кроссплатформенное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PyQT5 + QML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aka Google Translate</a:t>
            </a: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Тестирование пользователей</a:t>
            </a:r>
            <a:endParaRPr lang="ru-RU" sz="2800" dirty="0"/>
          </a:p>
        </p:txBody>
      </p:sp>
      <p:pic>
        <p:nvPicPr>
          <p:cNvPr id="2050" name="Picture 2" descr="Qt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93" y="1514037"/>
            <a:ext cx="2588534" cy="258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ML Editor - IntelliJ IDEs Plugin | Marketpl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90" y="3185083"/>
            <a:ext cx="2246870" cy="22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ogle Переводчик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27" y="2160604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 smtClean="0"/>
              <a:t>Распознавание</a:t>
            </a:r>
            <a:endParaRPr lang="ru-RU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303020" y="2209800"/>
            <a:ext cx="41362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PyTorch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ResNet2+1D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Swish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LabelSmoothingCrossEntropy</a:t>
            </a:r>
            <a:endParaRPr lang="ru-RU" sz="2400" dirty="0"/>
          </a:p>
        </p:txBody>
      </p:sp>
      <p:pic>
        <p:nvPicPr>
          <p:cNvPr id="3080" name="Picture 8" descr="PyTorch tutorial distilled. Migrating from TensorFlow to PyTorch | by  Illarion Khlestov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281" y="1939807"/>
            <a:ext cx="5207635" cy="14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wish: Booting ReLU from the Activation Function Throne | by Andre Ye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39" y="3595108"/>
            <a:ext cx="4373881" cy="24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Label Smoothing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30" y="4079519"/>
            <a:ext cx="4147680" cy="195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Эксперименты</a:t>
            </a:r>
            <a:endParaRPr lang="ru-RU" sz="6000" dirty="0"/>
          </a:p>
        </p:txBody>
      </p:sp>
      <p:pic>
        <p:nvPicPr>
          <p:cNvPr id="4098" name="Picture 2" descr="YOLO: Real-Time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16" y="2182243"/>
            <a:ext cx="4243694" cy="225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rstanding LSTM Networks -- colah&amp;#39;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93" y="2182243"/>
            <a:ext cx="5604387" cy="147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ample results of palm detection by the ACF detector. | Download 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4114714"/>
            <a:ext cx="54864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Точность</a:t>
            </a:r>
            <a:endParaRPr lang="ru-RU" sz="6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24014"/>
              </p:ext>
            </p:extLst>
          </p:nvPr>
        </p:nvGraphicFramePr>
        <p:xfrm>
          <a:off x="2022476" y="2224616"/>
          <a:ext cx="8283574" cy="2564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191"/>
                <a:gridCol w="2154184"/>
                <a:gridCol w="3368199"/>
              </a:tblGrid>
              <a:tr h="537634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Выборка</a:t>
                      </a:r>
                      <a:r>
                        <a:rPr lang="en-US" sz="2400" dirty="0" smtClean="0"/>
                        <a:t>/</a:t>
                      </a:r>
                      <a:r>
                        <a:rPr lang="ru-RU" sz="2400" dirty="0" smtClean="0"/>
                        <a:t>модель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ResNet2+1D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Palm</a:t>
                      </a:r>
                      <a:r>
                        <a:rPr lang="en-US" sz="2400" baseline="0" dirty="0" smtClean="0"/>
                        <a:t> encoder + </a:t>
                      </a:r>
                      <a:r>
                        <a:rPr lang="en-US" sz="2400" baseline="0" dirty="0" err="1" smtClean="0"/>
                        <a:t>BiLSTM</a:t>
                      </a:r>
                      <a:endParaRPr lang="ru-RU" sz="2400" dirty="0"/>
                    </a:p>
                  </a:txBody>
                  <a:tcPr/>
                </a:tc>
              </a:tr>
              <a:tr h="67575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Train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0.62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0.92</a:t>
                      </a:r>
                      <a:endParaRPr lang="ru-RU" sz="2400" dirty="0"/>
                    </a:p>
                  </a:txBody>
                  <a:tcPr/>
                </a:tc>
              </a:tr>
              <a:tr h="67575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Val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0.64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0.94</a:t>
                      </a:r>
                      <a:endParaRPr lang="ru-RU" sz="2400" dirty="0"/>
                    </a:p>
                  </a:txBody>
                  <a:tcPr/>
                </a:tc>
              </a:tr>
              <a:tr h="67575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0.46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0.55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1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Результат</a:t>
            </a:r>
            <a:endParaRPr lang="ru-RU" sz="6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255" y="1931988"/>
            <a:ext cx="5044120" cy="40227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4" y="1931988"/>
            <a:ext cx="5048251" cy="40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 smtClean="0"/>
              <a:t>Команда</a:t>
            </a:r>
            <a:endParaRPr lang="ru-RU" sz="6000" dirty="0"/>
          </a:p>
        </p:txBody>
      </p:sp>
      <p:pic>
        <p:nvPicPr>
          <p:cNvPr id="5122" name="Picture 2" descr="preencod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1"/>
          <a:stretch/>
        </p:blipFill>
        <p:spPr bwMode="auto">
          <a:xfrm>
            <a:off x="1259205" y="2265277"/>
            <a:ext cx="2426969" cy="24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encod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6021" r="3851" b="11864"/>
          <a:stretch/>
        </p:blipFill>
        <p:spPr bwMode="auto">
          <a:xfrm>
            <a:off x="4810125" y="2265276"/>
            <a:ext cx="2324100" cy="24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eencod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4" y="2265276"/>
            <a:ext cx="2450011" cy="24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2365" y="5016145"/>
            <a:ext cx="260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/>
              <a:t>Мисковец</a:t>
            </a:r>
            <a:r>
              <a:rPr lang="ru-RU" sz="2400" dirty="0" smtClean="0"/>
              <a:t> Георгий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77429" y="5016144"/>
            <a:ext cx="258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/>
              <a:t>Княжицкий</a:t>
            </a:r>
            <a:r>
              <a:rPr lang="ru-RU" sz="2400" dirty="0" smtClean="0"/>
              <a:t> Роман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40691" y="5016143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Ширяев Дмитрий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799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 smtClean="0"/>
              <a:t>Спасибо за внимание</a:t>
            </a:r>
            <a:endParaRPr lang="ru-RU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3509289" y="5076825"/>
            <a:ext cx="523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Командный почтовый ящик</a:t>
            </a:r>
            <a:r>
              <a:rPr lang="en-US" i="1" dirty="0" smtClean="0"/>
              <a:t>: </a:t>
            </a:r>
            <a:r>
              <a:rPr lang="ru-RU" i="1" dirty="0" smtClean="0"/>
              <a:t> </a:t>
            </a:r>
            <a:r>
              <a:rPr lang="en-US" dirty="0" smtClean="0"/>
              <a:t>silver.aiijc@gmail.com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44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60</Words>
  <Application>Microsoft Office PowerPoint</Application>
  <PresentationFormat>Широкоэкранный</PresentationFormat>
  <Paragraphs>36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Ретро</vt:lpstr>
      <vt:lpstr>Silver</vt:lpstr>
      <vt:lpstr>Задача</vt:lpstr>
      <vt:lpstr>Приложение</vt:lpstr>
      <vt:lpstr>Распознавание</vt:lpstr>
      <vt:lpstr>Эксперименты</vt:lpstr>
      <vt:lpstr>Точность</vt:lpstr>
      <vt:lpstr>Результат</vt:lpstr>
      <vt:lpstr>Команда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</dc:title>
  <dc:creator>Roma</dc:creator>
  <cp:lastModifiedBy>Roma</cp:lastModifiedBy>
  <cp:revision>26</cp:revision>
  <dcterms:created xsi:type="dcterms:W3CDTF">2021-10-16T03:34:00Z</dcterms:created>
  <dcterms:modified xsi:type="dcterms:W3CDTF">2021-10-16T10:41:27Z</dcterms:modified>
</cp:coreProperties>
</file>